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57" r:id="rId18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5583"/>
            <a:ext cx="9154160" cy="5158105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20" y="499554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338"/>
            <a:ext cx="1521243" cy="90227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2425" y="499242"/>
            <a:ext cx="42132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第十课    绿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9620" y="2314368"/>
            <a:ext cx="15092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0252" y="3517677"/>
            <a:ext cx="457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9045" y="1014730"/>
            <a:ext cx="55632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朴素、凝练、想象丰富是艾青诗的一贯特点。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《绿》是诗人写于20世纪70年代末期的一首抒情小诗。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descr="艾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540" y="1412240"/>
            <a:ext cx="2218690" cy="3484880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pic>
        <p:nvPicPr>
          <p:cNvPr id="2" name="儒雅男声-绿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250" y="121412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4115" y="210185"/>
            <a:ext cx="2762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诗歌朗读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5855" y="1150620"/>
            <a:ext cx="5368286" cy="3672027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2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03045" y="1083310"/>
            <a:ext cx="5980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这首诗一共有几小节？请同学们分别读一读。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195" y="3008630"/>
            <a:ext cx="5267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这首诗一共有三个小节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4230" y="324485"/>
            <a:ext cx="4008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7170" y="1551305"/>
            <a:ext cx="358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71015" y="1532890"/>
            <a:ext cx="58210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以小组为单位，用简练的语言，说一说诗歌每小节的内容。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63800" y="1022985"/>
            <a:ext cx="5040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第一节：写眼前铺满绿色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3855" y="1856740"/>
            <a:ext cx="6718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第二节：写绿色的丰富，深浅浓淡以及整个大自然都充满了绿色。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2110" y="3146425"/>
            <a:ext cx="64744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第三节：写绿色聚集重叠的形态和在风中飘动的姿态。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8380" y="445135"/>
            <a:ext cx="2374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0105" y="1944370"/>
            <a:ext cx="4643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朗读课文，背诵课文。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5583"/>
            <a:ext cx="9154160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338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45048" y="1086433"/>
            <a:ext cx="464254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50" y="2769835"/>
            <a:ext cx="5021610" cy="17775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02665" y="947420"/>
            <a:ext cx="6254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孩子们，树叶是什么颜色？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2665" y="2062480"/>
            <a:ext cx="6938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想想都有什么事物是绿色的？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710" y="451485"/>
            <a:ext cx="57473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在我们身边绿色是随处可见的颜色，它会给人带来希望。绿是一种颜色，是一种风景，是一种情绪，是一种象征。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descr="绿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270" y="3115945"/>
            <a:ext cx="2900045" cy="19691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图片 3" descr="绿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315" y="3115310"/>
            <a:ext cx="3178810" cy="204597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图片 5" descr="绿8"/>
          <p:cNvPicPr>
            <a:picLocks noChangeAspect="1"/>
          </p:cNvPicPr>
          <p:nvPr/>
        </p:nvPicPr>
        <p:blipFill>
          <a:blip r:embed="rId5"/>
          <a:srcRect b="5178"/>
          <a:stretch>
            <a:fillRect/>
          </a:stretch>
        </p:blipFill>
        <p:spPr>
          <a:xfrm>
            <a:off x="6080125" y="3115310"/>
            <a:ext cx="3062605" cy="200787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49575" y="210185"/>
            <a:ext cx="293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5565" y="1577340"/>
            <a:ext cx="6713220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墨绿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挥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集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8415" y="1000125"/>
            <a:ext cx="1395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mò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8225" y="1000125"/>
            <a:ext cx="123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chā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0065" y="2701290"/>
            <a:ext cx="1293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liàn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6775" y="2701290"/>
            <a:ext cx="1588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huī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7995" y="2701290"/>
            <a:ext cx="775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jí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4765" y="588010"/>
            <a:ext cx="19799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píng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9175" y="1813560"/>
            <a:ext cx="21424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10" y="1731645"/>
            <a:ext cx="2818765" cy="2818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17440" y="1861185"/>
            <a:ext cx="2428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1890" y="2955925"/>
            <a:ext cx="3556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水瓶 玻璃瓶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pic>
        <p:nvPicPr>
          <p:cNvPr id="2" name="图片 1" descr="叉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35" y="1600200"/>
            <a:ext cx="2814955" cy="2807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4620" y="575310"/>
            <a:ext cx="13335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chā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9175" y="1813560"/>
            <a:ext cx="1213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2675" y="1813560"/>
            <a:ext cx="37941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书写应端正，捺宜长而舒展。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pic>
        <p:nvPicPr>
          <p:cNvPr id="2" name="图片 1" descr="挥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05" y="1562100"/>
            <a:ext cx="2810627" cy="280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12850" y="569595"/>
            <a:ext cx="1373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huī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5505" y="1616075"/>
            <a:ext cx="1213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0085" y="1616075"/>
            <a:ext cx="44456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“扌”形窄长；“军”末横稍长，竖为悬针竖。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3190" y="58420"/>
            <a:ext cx="1809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9795" y="2267585"/>
            <a:ext cx="8648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叉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3106420" y="1544955"/>
            <a:ext cx="301625" cy="246062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79800" y="1155065"/>
            <a:ext cx="1047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chā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8535" y="3561715"/>
            <a:ext cx="1341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chà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3295" y="2774950"/>
            <a:ext cx="125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chǎ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3295" y="1964690"/>
            <a:ext cx="1198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chá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4895" y="1178560"/>
            <a:ext cx="1769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叉子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2515" y="2007235"/>
            <a:ext cx="2806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路口～住了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21555" y="2847340"/>
            <a:ext cx="2612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叉着腿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1555" y="3561715"/>
            <a:ext cx="228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劈叉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11" grpId="0"/>
      <p:bldP spid="8" grpId="0"/>
      <p:bldP spid="12" grpId="0"/>
      <p:bldP spid="7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2230" y="-17145"/>
            <a:ext cx="9141460" cy="517842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387" y="112583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14625" y="210185"/>
            <a:ext cx="3992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艾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540" y="1412240"/>
            <a:ext cx="2218690" cy="3484880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4" name="文本框 3"/>
          <p:cNvSpPr txBox="1"/>
          <p:nvPr/>
        </p:nvSpPr>
        <p:spPr>
          <a:xfrm>
            <a:off x="1360170" y="1139190"/>
            <a:ext cx="55003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艾青，原名蒋海澄，成名作《大堰河----我的保姆》，奠定了他诗歌上的基本艺术特征和在现代文学史上的重要地位。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WPS 演示</Application>
  <PresentationFormat>宽屏</PresentationFormat>
  <Paragraphs>100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19</cp:revision>
  <dcterms:created xsi:type="dcterms:W3CDTF">2019-10-02T06:50:00Z</dcterms:created>
  <dcterms:modified xsi:type="dcterms:W3CDTF">2019-11-27T13:50:50Z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